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64BABFB-0614-4BE6-8D0B-8DA07FBEE25E}" type="datetimeFigureOut">
              <a:rPr lang="hu-HU" smtClean="0"/>
              <a:pPr/>
              <a:t>2016.02.06.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u-HU"/>
          </a:p>
        </p:txBody>
      </p:sp>
      <p:sp>
        <p:nvSpPr>
          <p:cNvPr id="10" name="Téglalap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Téglalap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Téglalap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Egyenes összekötő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Egyenes összekötő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Egyenes összekötő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Egyenes összekötő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Téglalap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zis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zis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zis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zis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zis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9A388C6-4A72-40D5-B2FF-B6DB1CF5922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ABFB-0614-4BE6-8D0B-8DA07FBEE25E}" type="datetimeFigureOut">
              <a:rPr lang="hu-HU" smtClean="0"/>
              <a:pPr/>
              <a:t>2016.02.06.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388C6-4A72-40D5-B2FF-B6DB1CF5922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ABFB-0614-4BE6-8D0B-8DA07FBEE25E}" type="datetimeFigureOut">
              <a:rPr lang="hu-HU" smtClean="0"/>
              <a:pPr/>
              <a:t>2016.02.06.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388C6-4A72-40D5-B2FF-B6DB1CF5922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64BABFB-0614-4BE6-8D0B-8DA07FBEE25E}" type="datetimeFigureOut">
              <a:rPr lang="hu-HU" smtClean="0"/>
              <a:pPr/>
              <a:t>2016.02.06.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9A388C6-4A72-40D5-B2FF-B6DB1CF59229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64BABFB-0614-4BE6-8D0B-8DA07FBEE25E}" type="datetimeFigureOut">
              <a:rPr lang="hu-HU" smtClean="0"/>
              <a:pPr/>
              <a:t>2016.02.06.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u-HU"/>
          </a:p>
        </p:txBody>
      </p:sp>
      <p:sp>
        <p:nvSpPr>
          <p:cNvPr id="9" name="Téglalap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gyenes összekötő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gyenes összekötő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Egyenes összekötő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Egyenes összekötő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Téglalap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zis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zis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zis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zis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zis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gyenes összekötő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9A388C6-4A72-40D5-B2FF-B6DB1CF5922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ABFB-0614-4BE6-8D0B-8DA07FBEE25E}" type="datetimeFigureOut">
              <a:rPr lang="hu-HU" smtClean="0"/>
              <a:pPr/>
              <a:t>2016.02.06.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388C6-4A72-40D5-B2FF-B6DB1CF59229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ABFB-0614-4BE6-8D0B-8DA07FBEE25E}" type="datetimeFigureOut">
              <a:rPr lang="hu-HU" smtClean="0"/>
              <a:pPr/>
              <a:t>2016.02.06.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388C6-4A72-40D5-B2FF-B6DB1CF59229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2" name="Szöveg hely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4" name="Szöveg hely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64BABFB-0614-4BE6-8D0B-8DA07FBEE25E}" type="datetimeFigureOut">
              <a:rPr lang="hu-HU" smtClean="0"/>
              <a:pPr/>
              <a:t>2016.02.06.</a:t>
            </a:fld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9A388C6-4A72-40D5-B2FF-B6DB1CF59229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ABFB-0614-4BE6-8D0B-8DA07FBEE25E}" type="datetimeFigureOut">
              <a:rPr lang="hu-HU" smtClean="0"/>
              <a:pPr/>
              <a:t>2016.02.06.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388C6-4A72-40D5-B2FF-B6DB1CF5922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gyenes összekötő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8" name="Egyenes összekötő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gyenes összekötő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zis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Tartalom hely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1" name="Dátum hely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64BABFB-0614-4BE6-8D0B-8DA07FBEE25E}" type="datetimeFigureOut">
              <a:rPr lang="hu-HU" smtClean="0"/>
              <a:pPr/>
              <a:t>2016.02.06.</a:t>
            </a:fld>
            <a:endParaRPr lang="hu-HU"/>
          </a:p>
        </p:txBody>
      </p:sp>
      <p:sp>
        <p:nvSpPr>
          <p:cNvPr id="22" name="Dia számának hely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9A388C6-4A72-40D5-B2FF-B6DB1CF59229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3" name="Élőláb hely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zis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0" name="Egyenes összekötő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Téglalap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gyenes összekötő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Egyenes összekötő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Egyenes összekötő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átum hely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64BABFB-0614-4BE6-8D0B-8DA07FBEE25E}" type="datetimeFigureOut">
              <a:rPr lang="hu-HU" smtClean="0"/>
              <a:pPr/>
              <a:t>2016.02.06.</a:t>
            </a:fld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9A388C6-4A72-40D5-B2FF-B6DB1CF59229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1" name="Élőláb hely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64BABFB-0614-4BE6-8D0B-8DA07FBEE25E}" type="datetimeFigureOut">
              <a:rPr lang="hu-HU" smtClean="0"/>
              <a:pPr/>
              <a:t>2016.02.06.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églalap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zis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9A388C6-4A72-40D5-B2FF-B6DB1CF59229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hu.wikipedia.org/wiki/Hamvas_B%C3%A9l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Slj7jKnZrUo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zanza.tv/irodalom/kesomodernseg/weores-sandor-kolteszet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dKN9NUW8Ank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hamvasbela.org/2014/03/hamvas-bela-es-kememy-katalin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FhWOfYS1kwI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Hamvas Harsona</a:t>
            </a:r>
            <a:endParaRPr lang="hu-HU" dirty="0"/>
          </a:p>
        </p:txBody>
      </p:sp>
      <p:pic>
        <p:nvPicPr>
          <p:cNvPr id="9" name="Tartalom helye 8" descr="hamvaskollázs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427898"/>
            <a:ext cx="6408712" cy="5142992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Hamvas Harsona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hu-HU" dirty="0" smtClean="0"/>
              <a:t>A nagy útban nincsen semmi rejtély. Az ég hatása: jónak lenni, a föld hatása a bőség, az ember hatása a rend. Mindenkinek csak egyetlen dologra van szüksége, igazan élni.</a:t>
            </a:r>
          </a:p>
          <a:p>
            <a:pPr>
              <a:buNone/>
            </a:pP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pic>
        <p:nvPicPr>
          <p:cNvPr id="5" name="Kép 4" descr="Hamvas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3284984"/>
            <a:ext cx="6172114" cy="345638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Hamvas Harsona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>
                <a:hlinkClick r:id="rId2"/>
              </a:rPr>
              <a:t>Életrajza és művei</a:t>
            </a:r>
            <a:endParaRPr lang="hu-HU" dirty="0" smtClean="0"/>
          </a:p>
          <a:p>
            <a:endParaRPr lang="hu-HU" dirty="0"/>
          </a:p>
        </p:txBody>
      </p:sp>
      <p:pic>
        <p:nvPicPr>
          <p:cNvPr id="4" name="Kép 3" descr="Hamvas 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836712"/>
            <a:ext cx="4395770" cy="602128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Hamvas Harsona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>
                <a:hlinkClick r:id="rId2"/>
              </a:rPr>
              <a:t>Hagyaték: Írás és tradíció</a:t>
            </a:r>
            <a:endParaRPr lang="hu-HU" dirty="0"/>
          </a:p>
        </p:txBody>
      </p:sp>
      <p:pic>
        <p:nvPicPr>
          <p:cNvPr id="4" name="Kép 3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254253"/>
            <a:ext cx="6768752" cy="460374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Hamvas Harsona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323528" y="1484784"/>
            <a:ext cx="7467600" cy="4873752"/>
          </a:xfrm>
        </p:spPr>
        <p:txBody>
          <a:bodyPr/>
          <a:lstStyle/>
          <a:p>
            <a:r>
              <a:rPr lang="hu-HU" dirty="0" smtClean="0">
                <a:hlinkClick r:id="rId2"/>
              </a:rPr>
              <a:t>Weöres Sándor: A tanítvány</a:t>
            </a:r>
            <a:endParaRPr lang="hu-HU" dirty="0"/>
          </a:p>
        </p:txBody>
      </p:sp>
      <p:pic>
        <p:nvPicPr>
          <p:cNvPr id="4" name="Kép 3" descr="Hamvas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276872"/>
            <a:ext cx="7560840" cy="347204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Hamvas Harsona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>
                <a:hlinkClick r:id="rId2"/>
              </a:rPr>
              <a:t>A filozófia mestere</a:t>
            </a:r>
            <a:endParaRPr lang="hu-HU" dirty="0"/>
          </a:p>
        </p:txBody>
      </p:sp>
      <p:pic>
        <p:nvPicPr>
          <p:cNvPr id="4" name="Kép 3" descr="Hamvas 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2264004"/>
            <a:ext cx="5717034" cy="415191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Hamvas Harsona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>
                <a:hlinkClick r:id="rId2"/>
              </a:rPr>
              <a:t>Hamvas Béla és Kemény Katalin kapcsolata:</a:t>
            </a:r>
            <a:endParaRPr lang="hu-HU" dirty="0"/>
          </a:p>
        </p:txBody>
      </p:sp>
      <p:pic>
        <p:nvPicPr>
          <p:cNvPr id="4" name="Kép 3" descr="Hamvas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8929" y="2492896"/>
            <a:ext cx="6053432" cy="436510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Hamvas Harsona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>
                <a:hlinkClick r:id="rId2"/>
              </a:rPr>
              <a:t>Hamvas gondolatai:</a:t>
            </a:r>
            <a:endParaRPr lang="hu-HU" dirty="0"/>
          </a:p>
        </p:txBody>
      </p:sp>
      <p:pic>
        <p:nvPicPr>
          <p:cNvPr id="4" name="Kép 3" descr="Hamvas 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2204864"/>
            <a:ext cx="4896543" cy="396044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91</TotalTime>
  <Words>78</Words>
  <Application>Microsoft Office PowerPoint</Application>
  <PresentationFormat>Diavetítés a képernyőre (4:3 oldalarány)</PresentationFormat>
  <Paragraphs>16</Paragraphs>
  <Slides>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9" baseType="lpstr">
      <vt:lpstr>Loggia</vt:lpstr>
      <vt:lpstr>Hamvas Harsona</vt:lpstr>
      <vt:lpstr>Hamvas Harsona</vt:lpstr>
      <vt:lpstr>Hamvas Harsona</vt:lpstr>
      <vt:lpstr>Hamvas Harsona</vt:lpstr>
      <vt:lpstr>Hamvas Harsona</vt:lpstr>
      <vt:lpstr>Hamvas Harsona</vt:lpstr>
      <vt:lpstr>Hamvas Harsona</vt:lpstr>
      <vt:lpstr>Hamvas Harsona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A026</dc:creator>
  <cp:lastModifiedBy>A026</cp:lastModifiedBy>
  <cp:revision>15</cp:revision>
  <dcterms:created xsi:type="dcterms:W3CDTF">2016-02-06T09:31:43Z</dcterms:created>
  <dcterms:modified xsi:type="dcterms:W3CDTF">2016-02-06T18:28:11Z</dcterms:modified>
</cp:coreProperties>
</file>